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EE236-6DB3-472A-8623-D21D78D41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BDCF-97B3-4565-A05F-80C2E905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83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Reconsider using a slide that is unreadable even if there is a handout. Pull</a:t>
            </a:r>
            <a:r>
              <a:rPr lang="en-US" baseline="0" dirty="0" smtClean="0"/>
              <a:t> key ideas out that you want to communicate and use them as bullets referring to the handout.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1E76-FD25-4332-AEAA-B408A3B7C53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68B8-1189-4B71-B4FC-A7A590CF1E21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0A12-5E67-4948-84B1-F3463783C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64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68B8-1189-4B71-B4FC-A7A590CF1E21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0A12-5E67-4948-84B1-F3463783C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8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68B8-1189-4B71-B4FC-A7A590CF1E21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0A12-5E67-4948-84B1-F3463783C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11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68B8-1189-4B71-B4FC-A7A590CF1E21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0A12-5E67-4948-84B1-F3463783C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64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68B8-1189-4B71-B4FC-A7A590CF1E21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0A12-5E67-4948-84B1-F3463783C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5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68B8-1189-4B71-B4FC-A7A590CF1E21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0A12-5E67-4948-84B1-F3463783C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4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68B8-1189-4B71-B4FC-A7A590CF1E21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0A12-5E67-4948-84B1-F3463783C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46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68B8-1189-4B71-B4FC-A7A590CF1E21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0A12-5E67-4948-84B1-F3463783C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86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68B8-1189-4B71-B4FC-A7A590CF1E21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0A12-5E67-4948-84B1-F3463783C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0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68B8-1189-4B71-B4FC-A7A590CF1E21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0A12-5E67-4948-84B1-F3463783C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14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68B8-1189-4B71-B4FC-A7A590CF1E21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0A12-5E67-4948-84B1-F3463783C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3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168B8-1189-4B71-B4FC-A7A590CF1E21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20A12-5E67-4948-84B1-F3463783C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086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Key Performance Indicators:</a:t>
            </a:r>
            <a:br>
              <a:rPr lang="en-US" dirty="0" smtClean="0"/>
            </a:br>
            <a:r>
              <a:rPr lang="en-US" dirty="0" smtClean="0"/>
              <a:t>Core Measures for 2010-2011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MMSD Strategic Planning – 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Annual Update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172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477000" y="6581001"/>
            <a:ext cx="266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 WINSS, District FAY</a:t>
            </a:r>
            <a:endParaRPr lang="en-US" sz="12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323850"/>
            <a:ext cx="8677275" cy="629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780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38800" y="6581001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 WINSS download file, District FAY</a:t>
            </a:r>
            <a:endParaRPr lang="en-US" sz="12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323850"/>
            <a:ext cx="8677275" cy="629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524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38800" y="6581001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 WINSS download file, District FAY</a:t>
            </a:r>
            <a:endParaRPr lang="en-US" sz="12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323850"/>
            <a:ext cx="8677275" cy="629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48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Attendance Rates over 90%</a:t>
            </a:r>
            <a:br>
              <a:rPr lang="en-US" dirty="0" smtClean="0"/>
            </a:br>
            <a:r>
              <a:rPr lang="en-US" dirty="0" smtClean="0"/>
              <a:t>Out of School Suspensions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Kindergarten</a:t>
            </a:r>
          </a:p>
          <a:p>
            <a:r>
              <a:rPr lang="en-US" dirty="0" smtClean="0"/>
              <a:t>Grade 6</a:t>
            </a:r>
          </a:p>
          <a:p>
            <a:r>
              <a:rPr lang="en-US" dirty="0" smtClean="0"/>
              <a:t>Grade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92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638800" y="6581001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 MMSD records, SQL query</a:t>
            </a:r>
            <a:endParaRPr lang="en-US" sz="12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354013"/>
            <a:ext cx="8677275" cy="629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39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638800" y="6581001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 MMSD records, SQL query</a:t>
            </a:r>
            <a:endParaRPr lang="en-US" sz="12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354013"/>
            <a:ext cx="8677275" cy="629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29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638800" y="6581001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 MMSD records, SQL query</a:t>
            </a:r>
            <a:endParaRPr lang="en-US" sz="12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354013"/>
            <a:ext cx="8677275" cy="629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83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38800" y="6581001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 MMSD records, warehouse table</a:t>
            </a:r>
            <a:endParaRPr lang="en-US" sz="12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0" y="358775"/>
            <a:ext cx="8658225" cy="628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024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High School Measures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On Track for Attainment</a:t>
            </a:r>
          </a:p>
          <a:p>
            <a:r>
              <a:rPr lang="en-US" dirty="0" smtClean="0"/>
              <a:t>Advanced Course Participation</a:t>
            </a:r>
          </a:p>
          <a:p>
            <a:r>
              <a:rPr lang="en-US" dirty="0" smtClean="0"/>
              <a:t>Graduation &amp; Completion 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3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638800" y="6581001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 MMSD records</a:t>
            </a:r>
            <a:endParaRPr lang="en-US" sz="1200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8" y="349250"/>
            <a:ext cx="8667750" cy="630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064" y="6581000"/>
            <a:ext cx="48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Excludes multi-racial students for 2010-11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9763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Handout for KPI Core Measures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38800" y="6581001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Sources:  WINSS and MMSD records</a:t>
            </a:r>
            <a:endParaRPr lang="en-US" sz="1200" dirty="0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88971"/>
            <a:ext cx="8477250" cy="5711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356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638800" y="6581001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 MMSD records, SQL query</a:t>
            </a:r>
            <a:endParaRPr lang="en-US" sz="1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290513"/>
            <a:ext cx="8658225" cy="627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12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33800" y="6581001"/>
            <a:ext cx="541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 WINNS, includes HSED and regular diplomas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0064" y="6614577"/>
            <a:ext cx="48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Excludes multi-racial students for 2010-11</a:t>
            </a:r>
            <a:endParaRPr lang="en-US" sz="12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354013"/>
            <a:ext cx="8677275" cy="629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493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Reading Proficiency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sz="3600" dirty="0" smtClean="0"/>
              <a:t>Proficient/Advanced</a:t>
            </a:r>
            <a:br>
              <a:rPr lang="en-US" sz="3600" dirty="0" smtClean="0"/>
            </a:br>
            <a:r>
              <a:rPr lang="en-US" sz="3600" dirty="0" smtClean="0"/>
              <a:t>90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Percentile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Grade 4</a:t>
            </a:r>
          </a:p>
          <a:p>
            <a:r>
              <a:rPr lang="en-US" dirty="0" smtClean="0"/>
              <a:t>Grade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52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477000" y="6581001"/>
            <a:ext cx="266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 WINSS, District FAY</a:t>
            </a:r>
            <a:endParaRPr lang="en-US" sz="1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280988"/>
            <a:ext cx="8677275" cy="629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715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477000" y="6581001"/>
            <a:ext cx="266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 WINSS, District FAY</a:t>
            </a:r>
            <a:endParaRPr lang="en-US" sz="12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280988"/>
            <a:ext cx="8677275" cy="629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83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38800" y="6581001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 WINSS download file, District FAY</a:t>
            </a:r>
            <a:endParaRPr lang="en-US" sz="1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78" y="284976"/>
            <a:ext cx="8677275" cy="629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082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38800" y="6581001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 WINSS download file, District FAY</a:t>
            </a:r>
            <a:endParaRPr lang="en-US" sz="1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280988"/>
            <a:ext cx="8677275" cy="629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261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Math Proficiency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sz="3600" dirty="0" smtClean="0"/>
              <a:t>Proficient/Advanced</a:t>
            </a:r>
            <a:br>
              <a:rPr lang="en-US" sz="3600" dirty="0" smtClean="0"/>
            </a:br>
            <a:r>
              <a:rPr lang="en-US" sz="3600" dirty="0" smtClean="0"/>
              <a:t>90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Percentile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Grade 4</a:t>
            </a:r>
          </a:p>
          <a:p>
            <a:r>
              <a:rPr lang="en-US" dirty="0" smtClean="0"/>
              <a:t>Grade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25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477000" y="6581001"/>
            <a:ext cx="266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 WINSS, District FAY</a:t>
            </a:r>
            <a:endParaRPr lang="en-US" sz="12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323850"/>
            <a:ext cx="8677275" cy="629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955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</Words>
  <Application>Microsoft Office PowerPoint</Application>
  <PresentationFormat>On-screen Show (4:3)</PresentationFormat>
  <Paragraphs>38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Key Performance Indicators: Core Measures for 2010-2011</vt:lpstr>
      <vt:lpstr>Handout for KPI Core Measures</vt:lpstr>
      <vt:lpstr>Reading Proficiency: Proficient/Advanced 90th Percentile</vt:lpstr>
      <vt:lpstr>PowerPoint Presentation</vt:lpstr>
      <vt:lpstr>PowerPoint Presentation</vt:lpstr>
      <vt:lpstr>PowerPoint Presentation</vt:lpstr>
      <vt:lpstr>PowerPoint Presentation</vt:lpstr>
      <vt:lpstr>Math Proficiency: Proficient/Advanced 90th Percentile</vt:lpstr>
      <vt:lpstr>PowerPoint Presentation</vt:lpstr>
      <vt:lpstr>PowerPoint Presentation</vt:lpstr>
      <vt:lpstr>PowerPoint Presentation</vt:lpstr>
      <vt:lpstr>PowerPoint Presentation</vt:lpstr>
      <vt:lpstr>Attendance Rates over 90% Out of School Suspensions</vt:lpstr>
      <vt:lpstr>PowerPoint Presentation</vt:lpstr>
      <vt:lpstr>PowerPoint Presentation</vt:lpstr>
      <vt:lpstr>PowerPoint Presentation</vt:lpstr>
      <vt:lpstr>PowerPoint Presentation</vt:lpstr>
      <vt:lpstr>High School Measures</vt:lpstr>
      <vt:lpstr>PowerPoint Presentation</vt:lpstr>
      <vt:lpstr>PowerPoint Presentation</vt:lpstr>
      <vt:lpstr>PowerPoint Presentation</vt:lpstr>
    </vt:vector>
  </TitlesOfParts>
  <Company>MMSD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Performance Indicators: Core Measures for 2010-2011</dc:title>
  <dc:creator>b727352</dc:creator>
  <cp:lastModifiedBy>b727352</cp:lastModifiedBy>
  <cp:revision>1</cp:revision>
  <dcterms:created xsi:type="dcterms:W3CDTF">2012-05-25T21:56:43Z</dcterms:created>
  <dcterms:modified xsi:type="dcterms:W3CDTF">2012-05-25T21:57:29Z</dcterms:modified>
</cp:coreProperties>
</file>