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EE236-6DB3-472A-8623-D21D78D41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BDCF-97B3-4565-A05F-80C2E905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Reconsider using a slide that is unreadable even if there is a handout. Pull</a:t>
            </a:r>
            <a:r>
              <a:rPr lang="en-US" baseline="0" dirty="0" smtClean="0"/>
              <a:t> key ideas out that you want to communicate and use them as bullets referring to the 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E1E76-FD25-4332-AEAA-B408A3B7C5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1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5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8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0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1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68B8-1189-4B71-B4FC-A7A590CF1E2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0A12-5E67-4948-84B1-F3463783C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8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Performance Indicators:</a:t>
            </a:r>
            <a:br>
              <a:rPr lang="en-US" dirty="0" smtClean="0"/>
            </a:br>
            <a:r>
              <a:rPr lang="en-US" dirty="0" smtClean="0"/>
              <a:t>Core Measures for 2010-2011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MMSD Strategic Planning –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Annual Update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7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77000" y="658100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WINSS, District FAY</a:t>
            </a:r>
            <a:endParaRPr lang="en-US" sz="1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23850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8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 download file, District FAY</a:t>
            </a:r>
            <a:endParaRPr lang="en-US" sz="1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23850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2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 download file, District FAY</a:t>
            </a:r>
            <a:endParaRPr lang="en-US" sz="1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23850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Rates over 90%</a:t>
            </a:r>
            <a:br>
              <a:rPr lang="en-US" dirty="0" smtClean="0"/>
            </a:br>
            <a:r>
              <a:rPr lang="en-US" dirty="0" smtClean="0"/>
              <a:t>Out of School Suspensions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Kindergarten</a:t>
            </a:r>
          </a:p>
          <a:p>
            <a:r>
              <a:rPr lang="en-US" dirty="0" smtClean="0"/>
              <a:t>Grade 6</a:t>
            </a:r>
          </a:p>
          <a:p>
            <a:r>
              <a:rPr lang="en-US" dirty="0" smtClean="0"/>
              <a:t>Grade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records, SQL query</a:t>
            </a:r>
            <a:endParaRPr lang="en-US" sz="1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4013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records, SQL query</a:t>
            </a:r>
            <a:endParaRPr lang="en-US" sz="1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4013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records, SQL query</a:t>
            </a:r>
            <a:endParaRPr lang="en-US" sz="1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4013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records, warehouse table</a:t>
            </a:r>
            <a:endParaRPr lang="en-US" sz="1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358775"/>
            <a:ext cx="8658225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2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School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Track for Attainment</a:t>
            </a:r>
          </a:p>
          <a:p>
            <a:r>
              <a:rPr lang="en-US" dirty="0" smtClean="0"/>
              <a:t>Advanced Course Participation</a:t>
            </a:r>
          </a:p>
          <a:p>
            <a:r>
              <a:rPr lang="en-US" dirty="0" smtClean="0"/>
              <a:t>Graduation &amp; Completion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</a:t>
            </a:r>
            <a:endParaRPr lang="en-US" sz="12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49250"/>
            <a:ext cx="8667750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064" y="6581000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Excludes multi-racial students for 2010-11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76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Handout for KPI Core Measures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Sources:  WINSS and MMSD records</a:t>
            </a:r>
            <a:endParaRPr lang="en-US" sz="1200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8971"/>
            <a:ext cx="8477250" cy="571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5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MMSD records, SQL query</a:t>
            </a:r>
            <a:endParaRPr 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90513"/>
            <a:ext cx="8658225" cy="627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33800" y="6581001"/>
            <a:ext cx="541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WINNS, includes HSED and regular diplomas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064" y="6614577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Excludes multi-racial students for 2010-11</a:t>
            </a:r>
            <a:endParaRPr lang="en-US" sz="1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354013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9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Reading Proficiency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3600" dirty="0" smtClean="0"/>
              <a:t>Proficient/Advanced</a:t>
            </a:r>
            <a:br>
              <a:rPr lang="en-US" sz="3600" dirty="0" smtClean="0"/>
            </a:br>
            <a:r>
              <a:rPr lang="en-US" sz="3600" dirty="0" smtClean="0"/>
              <a:t>90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Percentile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4</a:t>
            </a:r>
          </a:p>
          <a:p>
            <a:r>
              <a:rPr lang="en-US" dirty="0" smtClean="0"/>
              <a:t>Grade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477000" y="658100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WINSS, District FAY</a:t>
            </a:r>
            <a:endParaRPr lang="en-US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80988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1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77000" y="658100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WINSS, District FAY</a:t>
            </a:r>
            <a:endParaRPr lang="en-US" sz="1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80988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 download file, District FAY</a:t>
            </a:r>
            <a:endParaRPr lang="en-US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8" y="284976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8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 download file, District FAY</a:t>
            </a:r>
            <a:endParaRPr lang="en-US" sz="1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80988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6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Math Proficiency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3600" dirty="0" smtClean="0"/>
              <a:t>Proficient/Advanced</a:t>
            </a:r>
            <a:br>
              <a:rPr lang="en-US" sz="3600" dirty="0" smtClean="0"/>
            </a:br>
            <a:r>
              <a:rPr lang="en-US" sz="3600" dirty="0" smtClean="0"/>
              <a:t>90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Percentile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4</a:t>
            </a:r>
          </a:p>
          <a:p>
            <a:r>
              <a:rPr lang="en-US" dirty="0" smtClean="0"/>
              <a:t>Grade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77000" y="658100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Source:  WINSS, District FAY</a:t>
            </a:r>
            <a:endParaRPr lang="en-US" sz="1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23850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5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(4:3)</PresentationFormat>
  <Paragraphs>38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Key Performance Indicators: Core Measures for 2010-2011</vt:lpstr>
      <vt:lpstr>Handout for KPI Core Measures</vt:lpstr>
      <vt:lpstr>Reading Proficiency: Proficient/Advanced 90th Percentile</vt:lpstr>
      <vt:lpstr>PowerPoint Presentation</vt:lpstr>
      <vt:lpstr>PowerPoint Presentation</vt:lpstr>
      <vt:lpstr>PowerPoint Presentation</vt:lpstr>
      <vt:lpstr>PowerPoint Presentation</vt:lpstr>
      <vt:lpstr>Math Proficiency: Proficient/Advanced 90th Percentile</vt:lpstr>
      <vt:lpstr>PowerPoint Presentation</vt:lpstr>
      <vt:lpstr>PowerPoint Presentation</vt:lpstr>
      <vt:lpstr>PowerPoint Presentation</vt:lpstr>
      <vt:lpstr>PowerPoint Presentation</vt:lpstr>
      <vt:lpstr>Attendance Rates over 90% Out of School Suspensions</vt:lpstr>
      <vt:lpstr>PowerPoint Presentation</vt:lpstr>
      <vt:lpstr>PowerPoint Presentation</vt:lpstr>
      <vt:lpstr>PowerPoint Presentation</vt:lpstr>
      <vt:lpstr>PowerPoint Presentation</vt:lpstr>
      <vt:lpstr>High School Measures</vt:lpstr>
      <vt:lpstr>PowerPoint Presentation</vt:lpstr>
      <vt:lpstr>PowerPoint Presentation</vt:lpstr>
      <vt:lpstr>PowerPoint Presentation</vt:lpstr>
    </vt:vector>
  </TitlesOfParts>
  <Company>MMSD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Performance Indicators: Core Measures for 2010-2011</dc:title>
  <dc:creator>b727352</dc:creator>
  <cp:lastModifiedBy>b727352</cp:lastModifiedBy>
  <cp:revision>1</cp:revision>
  <dcterms:created xsi:type="dcterms:W3CDTF">2012-05-25T21:56:43Z</dcterms:created>
  <dcterms:modified xsi:type="dcterms:W3CDTF">2012-05-25T21:57:29Z</dcterms:modified>
</cp:coreProperties>
</file>